
<file path=[Content_Types].xml><?xml version="1.0" encoding="utf-8"?>
<Types xmlns="http://schemas.openxmlformats.org/package/2006/content-types"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19.xml" ContentType="application/vnd.openxmlformats-officedocument.presentationml.slide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Masters/slideMaster1.xml" ContentType="application/vnd.openxmlformats-officedocument.presentationml.slideMaster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presProps.xml" ContentType="application/vnd.openxmlformats-officedocument.presentationml.presProps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theme/theme1.xml" ContentType="application/vnd.openxmlformats-officedocument.theme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Layouts/slideLayout1.xml" ContentType="application/vnd.openxmlformats-officedocument.presentationml.slideLayout+xml"/>
  <Override PartName="/docProps/app.xml" ContentType="application/vnd.openxmlformats-officedocument.extended-properties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tableStyles.xml" ContentType="application/vnd.openxmlformats-officedocument.presentationml.tableStyles+xml"/>
  <Override PartName="/ppt/slideLayouts/slideLayout11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viewProps.xml" ContentType="application/vnd.openxmlformats-officedocument.presentationml.viewProps+xml"/>
  <Override PartName="/ppt/slideLayouts/slideLayout9.xml" ContentType="application/vnd.openxmlformats-officedocument.presentationml.slideLayout+xml"/>
  <Override PartName="/docProps/core.xml" ContentType="application/vnd.openxmlformats-package.core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sldIdLst>
    <p:sldId id="256" r:id="rId2"/>
    <p:sldId id="257" r:id="rId3"/>
    <p:sldId id="269" r:id="rId4"/>
    <p:sldId id="270" r:id="rId5"/>
    <p:sldId id="272" r:id="rId6"/>
    <p:sldId id="268" r:id="rId7"/>
    <p:sldId id="282" r:id="rId8"/>
    <p:sldId id="290" r:id="rId9"/>
    <p:sldId id="291" r:id="rId10"/>
    <p:sldId id="292" r:id="rId11"/>
    <p:sldId id="287" r:id="rId12"/>
    <p:sldId id="289" r:id="rId13"/>
    <p:sldId id="259" r:id="rId14"/>
    <p:sldId id="261" r:id="rId15"/>
    <p:sldId id="283" r:id="rId16"/>
    <p:sldId id="271" r:id="rId17"/>
    <p:sldId id="284" r:id="rId18"/>
    <p:sldId id="286" r:id="rId19"/>
    <p:sldId id="285" r:id="rId20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showOutlineIcons="0">
    <p:restoredLeft sz="15620"/>
    <p:restoredTop sz="94660"/>
  </p:normalViewPr>
  <p:slideViewPr>
    <p:cSldViewPr>
      <p:cViewPr varScale="1">
        <p:scale>
          <a:sx n="100" d="100"/>
          <a:sy n="100" d="100"/>
        </p:scale>
        <p:origin x="-294" y="-9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3736200" cy="73736200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presProps" Target="pres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tableStyles" Target="tableStyle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heme" Target="theme/theme1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Pr>
        <a:blipFill dpi="0" rotWithShape="1">
          <a:blip r:embed="rId2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  <p:transition advClick="0" advTm="8000"/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e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 cstate="print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09.04.2015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ransition advClick="0" advTm="800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2.jpeg"/><Relationship Id="rId7" Type="http://schemas.openxmlformats.org/officeDocument/2006/relationships/image" Target="../media/image36.jpeg"/><Relationship Id="rId2" Type="http://schemas.openxmlformats.org/officeDocument/2006/relationships/image" Target="../media/image31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35.jpeg"/><Relationship Id="rId5" Type="http://schemas.openxmlformats.org/officeDocument/2006/relationships/image" Target="../media/image34.jpeg"/><Relationship Id="rId4" Type="http://schemas.openxmlformats.org/officeDocument/2006/relationships/image" Target="../media/image33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3.jpeg"/><Relationship Id="rId3" Type="http://schemas.openxmlformats.org/officeDocument/2006/relationships/image" Target="../media/image38.jpeg"/><Relationship Id="rId7" Type="http://schemas.openxmlformats.org/officeDocument/2006/relationships/image" Target="../media/image42.jpeg"/><Relationship Id="rId2" Type="http://schemas.openxmlformats.org/officeDocument/2006/relationships/image" Target="../media/image3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41.jpeg"/><Relationship Id="rId11" Type="http://schemas.openxmlformats.org/officeDocument/2006/relationships/image" Target="../media/image46.jpeg"/><Relationship Id="rId5" Type="http://schemas.openxmlformats.org/officeDocument/2006/relationships/image" Target="../media/image40.jpeg"/><Relationship Id="rId10" Type="http://schemas.openxmlformats.org/officeDocument/2006/relationships/image" Target="../media/image45.jpeg"/><Relationship Id="rId4" Type="http://schemas.openxmlformats.org/officeDocument/2006/relationships/image" Target="../media/image39.jpeg"/><Relationship Id="rId9" Type="http://schemas.openxmlformats.org/officeDocument/2006/relationships/image" Target="../media/image44.jpe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53.jpeg"/><Relationship Id="rId3" Type="http://schemas.openxmlformats.org/officeDocument/2006/relationships/image" Target="../media/image48.jpeg"/><Relationship Id="rId7" Type="http://schemas.openxmlformats.org/officeDocument/2006/relationships/image" Target="../media/image52.jpeg"/><Relationship Id="rId2" Type="http://schemas.openxmlformats.org/officeDocument/2006/relationships/image" Target="../media/image47.jpeg"/><Relationship Id="rId1" Type="http://schemas.openxmlformats.org/officeDocument/2006/relationships/slideLayout" Target="../slideLayouts/slideLayout3.xml"/><Relationship Id="rId6" Type="http://schemas.openxmlformats.org/officeDocument/2006/relationships/image" Target="../media/image51.jpeg"/><Relationship Id="rId5" Type="http://schemas.openxmlformats.org/officeDocument/2006/relationships/image" Target="../media/image50.jpeg"/><Relationship Id="rId10" Type="http://schemas.openxmlformats.org/officeDocument/2006/relationships/image" Target="../media/image55.jpeg"/><Relationship Id="rId4" Type="http://schemas.openxmlformats.org/officeDocument/2006/relationships/image" Target="../media/image49.jpeg"/><Relationship Id="rId9" Type="http://schemas.openxmlformats.org/officeDocument/2006/relationships/image" Target="../media/image54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jpeg"/><Relationship Id="rId2" Type="http://schemas.openxmlformats.org/officeDocument/2006/relationships/image" Target="../media/image5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9.jpeg"/><Relationship Id="rId4" Type="http://schemas.openxmlformats.org/officeDocument/2006/relationships/image" Target="../media/image58.jpe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1.jpeg"/><Relationship Id="rId2" Type="http://schemas.openxmlformats.org/officeDocument/2006/relationships/image" Target="../media/image60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63.jpeg"/><Relationship Id="rId4" Type="http://schemas.openxmlformats.org/officeDocument/2006/relationships/image" Target="../media/image62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5.jpeg"/><Relationship Id="rId2" Type="http://schemas.openxmlformats.org/officeDocument/2006/relationships/image" Target="../media/image64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6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8.jpeg"/><Relationship Id="rId2" Type="http://schemas.openxmlformats.org/officeDocument/2006/relationships/image" Target="../media/image67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0.jpeg"/><Relationship Id="rId4" Type="http://schemas.openxmlformats.org/officeDocument/2006/relationships/image" Target="../media/image69.jpe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jpeg"/><Relationship Id="rId2" Type="http://schemas.openxmlformats.org/officeDocument/2006/relationships/image" Target="../media/image71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4.jpeg"/><Relationship Id="rId4" Type="http://schemas.openxmlformats.org/officeDocument/2006/relationships/image" Target="../media/image73.jpe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76.jpeg"/><Relationship Id="rId2" Type="http://schemas.openxmlformats.org/officeDocument/2006/relationships/image" Target="../media/image7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78.jpeg"/><Relationship Id="rId4" Type="http://schemas.openxmlformats.org/officeDocument/2006/relationships/image" Target="../media/image77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80.jpeg"/><Relationship Id="rId2" Type="http://schemas.openxmlformats.org/officeDocument/2006/relationships/image" Target="../media/image79.jpeg"/><Relationship Id="rId1" Type="http://schemas.openxmlformats.org/officeDocument/2006/relationships/slideLayout" Target="../slideLayouts/slideLayout6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4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5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7.jpeg"/><Relationship Id="rId2" Type="http://schemas.openxmlformats.org/officeDocument/2006/relationships/image" Target="../media/image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9.jpeg"/><Relationship Id="rId4" Type="http://schemas.openxmlformats.org/officeDocument/2006/relationships/image" Target="../media/image8.jpe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1.jpeg"/><Relationship Id="rId2" Type="http://schemas.openxmlformats.org/officeDocument/2006/relationships/image" Target="../media/image10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2.jpe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image" Target="../media/image13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15.jpe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jpeg"/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19.jpeg"/><Relationship Id="rId4" Type="http://schemas.openxmlformats.org/officeDocument/2006/relationships/image" Target="../media/image18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jpeg"/><Relationship Id="rId1" Type="http://schemas.openxmlformats.org/officeDocument/2006/relationships/slideLayout" Target="../slideLayouts/slideLayout3.xml"/><Relationship Id="rId4" Type="http://schemas.openxmlformats.org/officeDocument/2006/relationships/image" Target="../media/image22.jpe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jpeg"/><Relationship Id="rId2" Type="http://schemas.openxmlformats.org/officeDocument/2006/relationships/image" Target="../media/image23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26.jpeg"/><Relationship Id="rId4" Type="http://schemas.openxmlformats.org/officeDocument/2006/relationships/image" Target="../media/image25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8.jpeg"/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3.xml"/><Relationship Id="rId5" Type="http://schemas.openxmlformats.org/officeDocument/2006/relationships/image" Target="../media/image30.jpeg"/><Relationship Id="rId4" Type="http://schemas.openxmlformats.org/officeDocument/2006/relationships/image" Target="../media/image29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Заголовок 1"/>
          <p:cNvSpPr txBox="1">
            <a:spLocks/>
          </p:cNvSpPr>
          <p:nvPr/>
        </p:nvSpPr>
        <p:spPr>
          <a:xfrm>
            <a:off x="1331640" y="764704"/>
            <a:ext cx="6624736" cy="1800200"/>
          </a:xfrm>
          <a:prstGeom prst="rect">
            <a:avLst/>
          </a:prstGeom>
        </p:spPr>
        <p:txBody>
          <a:bodyPr vert="horz" lIns="91440" tIns="45720" rIns="91440" bIns="45720" rtlCol="0" anchor="ctr">
            <a:noAutofit/>
          </a:bodyPr>
          <a:lstStyle/>
          <a:p>
            <a:pPr marL="0" marR="0" lvl="0" indent="0" algn="ctr" defTabSz="914400" rtl="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ru-RU" sz="4400" b="1" dirty="0" smtClean="0">
                <a:solidFill>
                  <a:schemeClr val="accent2">
                    <a:lumMod val="75000"/>
                  </a:schemeClr>
                </a:solidFill>
                <a:ea typeface="+mj-ea"/>
                <a:cs typeface="+mj-cs"/>
              </a:rPr>
              <a:t>Проект «Введение в школьную жизнь»  </a:t>
            </a:r>
            <a:endParaRPr kumimoji="0" lang="ru-RU" sz="4400" b="1" i="0" u="none" strike="noStrike" kern="1200" cap="none" spc="0" normalizeH="0" baseline="0" noProof="0" dirty="0" smtClean="0">
              <a:ln>
                <a:noFill/>
              </a:ln>
              <a:solidFill>
                <a:schemeClr val="accent2">
                  <a:lumMod val="75000"/>
                </a:schemeClr>
              </a:solidFill>
              <a:effectLst/>
              <a:uLnTx/>
              <a:uFillTx/>
              <a:latin typeface="+mn-lt"/>
              <a:ea typeface="+mj-ea"/>
              <a:cs typeface="+mj-cs"/>
            </a:endParaRPr>
          </a:p>
        </p:txBody>
      </p:sp>
      <p:sp>
        <p:nvSpPr>
          <p:cNvPr id="6" name="Подзаголовок 2"/>
          <p:cNvSpPr>
            <a:spLocks noGrp="1"/>
          </p:cNvSpPr>
          <p:nvPr>
            <p:ph type="subTitle" idx="1"/>
          </p:nvPr>
        </p:nvSpPr>
        <p:spPr>
          <a:xfrm>
            <a:off x="4139952" y="4005064"/>
            <a:ext cx="4320480" cy="1728787"/>
          </a:xfrm>
        </p:spPr>
        <p:txBody>
          <a:bodyPr>
            <a:noAutofit/>
          </a:bodyPr>
          <a:lstStyle/>
          <a:p>
            <a:pPr>
              <a:spcBef>
                <a:spcPts val="0"/>
              </a:spcBef>
            </a:pPr>
            <a:r>
              <a:rPr lang="ru-RU" b="1" i="1" dirty="0" smtClean="0">
                <a:solidFill>
                  <a:srgbClr val="002060"/>
                </a:solidFill>
                <a:latin typeface="Times New Roman" pitchFamily="18" charset="0"/>
                <a:cs typeface="Times New Roman" pitchFamily="18" charset="0"/>
              </a:rPr>
              <a:t>«Скоро в школу 2015»</a:t>
            </a:r>
            <a:endParaRPr lang="ru-RU" b="1" i="1" dirty="0">
              <a:solidFill>
                <a:srgbClr val="002060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428604"/>
            <a:ext cx="735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Идем в гости: школа </a:t>
            </a:r>
            <a:r>
              <a:rPr lang="ru-RU" sz="2400" b="1" dirty="0" smtClean="0">
                <a:solidFill>
                  <a:srgbClr val="002060"/>
                </a:solidFill>
              </a:rPr>
              <a:t>№4, экскурсия по школе.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7" name="Рисунок 6" descr="C:\Documents and Settings\Пользователь\Рабочий стол\школьная 4хнеделька 2015г\смородинка\112___12\IMG_0974.JPG"/>
          <p:cNvPicPr/>
          <p:nvPr/>
        </p:nvPicPr>
        <p:blipFill>
          <a:blip r:embed="rId2" cstate="print"/>
          <a:srcRect t="3846" r="2941"/>
          <a:stretch>
            <a:fillRect/>
          </a:stretch>
        </p:blipFill>
        <p:spPr bwMode="auto">
          <a:xfrm>
            <a:off x="714348" y="928670"/>
            <a:ext cx="2357454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Пользователь\Рабочий стол\школьная 4хнеделька 2015г\смородинка\112___12\IMG_0941.JPG"/>
          <p:cNvPicPr/>
          <p:nvPr/>
        </p:nvPicPr>
        <p:blipFill>
          <a:blip r:embed="rId3" cstate="print"/>
          <a:srcRect l="15232" t="2350" r="28470"/>
          <a:stretch>
            <a:fillRect/>
          </a:stretch>
        </p:blipFill>
        <p:spPr bwMode="auto">
          <a:xfrm>
            <a:off x="3357554" y="1214422"/>
            <a:ext cx="1969792" cy="25622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Пользователь\Рабочий стол\школьная 4хнеделька 2015г\смородинка\112___12\IMG_0953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500694" y="928670"/>
            <a:ext cx="3071834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Documents and Settings\Пользователь\Рабочий стол\школьная 4хнеделька 2015г\смородинка\112___12\IMG_0966.JPG"/>
          <p:cNvPicPr/>
          <p:nvPr/>
        </p:nvPicPr>
        <p:blipFill>
          <a:blip r:embed="rId5" cstate="print"/>
          <a:srcRect l="13308" t="9615" r="8760"/>
          <a:stretch>
            <a:fillRect/>
          </a:stretch>
        </p:blipFill>
        <p:spPr bwMode="auto">
          <a:xfrm>
            <a:off x="642910" y="3143248"/>
            <a:ext cx="2500330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Пользователь\Рабочий стол\школьная 4хнеделька 2015г\смородинка\112___12\IMG_0972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286116" y="4286256"/>
            <a:ext cx="2563141" cy="192287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Documents and Settings\Пользователь\Рабочий стол\школьная 4хнеделька 2015г\смородинка\112___12\IMG_0952.JPG"/>
          <p:cNvPicPr/>
          <p:nvPr/>
        </p:nvPicPr>
        <p:blipFill>
          <a:blip r:embed="rId7" cstate="print"/>
          <a:srcRect l="11705" t="18162" r="11805"/>
          <a:stretch>
            <a:fillRect/>
          </a:stretch>
        </p:blipFill>
        <p:spPr bwMode="auto">
          <a:xfrm>
            <a:off x="5929322" y="3929066"/>
            <a:ext cx="2786082" cy="20335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4414" y="428605"/>
            <a:ext cx="7215238" cy="2857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Мы приглашали гостей: открытые просмотры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4" name="Рисунок 3" descr="C:\Documents and Settings\Пользователь\Рабочий стол\школьная 4хнеделька 2015г\открытое\Караткулова\DSCN3187.JPG"/>
          <p:cNvPicPr/>
          <p:nvPr/>
        </p:nvPicPr>
        <p:blipFill>
          <a:blip r:embed="rId2" cstate="print"/>
          <a:srcRect l="8713" t="19366" r="4162"/>
          <a:stretch>
            <a:fillRect/>
          </a:stretch>
        </p:blipFill>
        <p:spPr bwMode="auto">
          <a:xfrm>
            <a:off x="571472" y="714356"/>
            <a:ext cx="2143140" cy="1487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Пользователь\Рабочий стол\школьная 4хнеделька 2015г\открытое\Караткулова\DSCN3189.JPG"/>
          <p:cNvPicPr/>
          <p:nvPr/>
        </p:nvPicPr>
        <p:blipFill>
          <a:blip r:embed="rId3" cstate="print"/>
          <a:srcRect l="30278" t="16872" r="7003" b="24691"/>
          <a:stretch>
            <a:fillRect/>
          </a:stretch>
        </p:blipFill>
        <p:spPr bwMode="auto">
          <a:xfrm>
            <a:off x="2857488" y="785794"/>
            <a:ext cx="1933575" cy="13525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Пользователь\Рабочий стол\школьная 4хнеделька 2015г\открытое\Караткулова\DSCN3193.JPG"/>
          <p:cNvPicPr/>
          <p:nvPr/>
        </p:nvPicPr>
        <p:blipFill>
          <a:blip r:embed="rId4" cstate="print"/>
          <a:srcRect l="36257" t="17521" r="15268" b="5556"/>
          <a:stretch>
            <a:fillRect/>
          </a:stretch>
        </p:blipFill>
        <p:spPr bwMode="auto">
          <a:xfrm>
            <a:off x="5000628" y="857232"/>
            <a:ext cx="1441450" cy="17145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Пользователь\Рабочий стол\школьная 4хнеделька 2015г\открытое\Караткулова\DSCN3200.JPG"/>
          <p:cNvPicPr/>
          <p:nvPr/>
        </p:nvPicPr>
        <p:blipFill>
          <a:blip r:embed="rId5" cstate="print"/>
          <a:srcRect t="29487" r="19829" b="5128"/>
          <a:stretch>
            <a:fillRect/>
          </a:stretch>
        </p:blipFill>
        <p:spPr bwMode="auto">
          <a:xfrm>
            <a:off x="571472" y="2571744"/>
            <a:ext cx="2238374" cy="167163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Пользователь\Рабочий стол\школьная 4хнеделька 2015г\открытое\Караткулова\DSCN3207.JPG"/>
          <p:cNvPicPr/>
          <p:nvPr/>
        </p:nvPicPr>
        <p:blipFill>
          <a:blip r:embed="rId6" cstate="print"/>
          <a:srcRect l="1122" t="33333" r="52885"/>
          <a:stretch>
            <a:fillRect/>
          </a:stretch>
        </p:blipFill>
        <p:spPr bwMode="auto">
          <a:xfrm>
            <a:off x="3286116" y="4572008"/>
            <a:ext cx="1782028" cy="18573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Documents and Settings\Пользователь\Рабочий стол\школьная 4хнеделька 2015г\открытое\Караткулова\DSCN3207.JPG"/>
          <p:cNvPicPr/>
          <p:nvPr/>
        </p:nvPicPr>
        <p:blipFill>
          <a:blip r:embed="rId7" cstate="print"/>
          <a:srcRect l="47141" t="41239" r="10208"/>
          <a:stretch>
            <a:fillRect/>
          </a:stretch>
        </p:blipFill>
        <p:spPr bwMode="auto">
          <a:xfrm>
            <a:off x="6715140" y="857232"/>
            <a:ext cx="1714500" cy="177250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Пользователь\Рабочий стол\школьная 4хнеделька 2015г\открытое\Караткулова\DSCN3211.JPG"/>
          <p:cNvPicPr/>
          <p:nvPr/>
        </p:nvPicPr>
        <p:blipFill>
          <a:blip r:embed="rId8" cstate="print"/>
          <a:srcRect l="22287" t="36325" r="32817" b="13889"/>
          <a:stretch>
            <a:fillRect/>
          </a:stretch>
        </p:blipFill>
        <p:spPr bwMode="auto">
          <a:xfrm>
            <a:off x="571472" y="4357694"/>
            <a:ext cx="2348855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Documents and Settings\Пользователь\Рабочий стол\школьная 4хнеделька 2015г\открытое\Караткулова\DSCN3222.JPG"/>
          <p:cNvPicPr/>
          <p:nvPr/>
        </p:nvPicPr>
        <p:blipFill>
          <a:blip r:embed="rId9" cstate="print"/>
          <a:srcRect l="13950" t="5342" r="801"/>
          <a:stretch>
            <a:fillRect/>
          </a:stretch>
        </p:blipFill>
        <p:spPr bwMode="auto">
          <a:xfrm>
            <a:off x="3286116" y="2643182"/>
            <a:ext cx="2000264" cy="169751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Documents and Settings\Пользователь\Рабочий стол\школьная 4хнеделька 2015г\открытое\Караткулова\DSCN3226.JPG"/>
          <p:cNvPicPr/>
          <p:nvPr/>
        </p:nvPicPr>
        <p:blipFill>
          <a:blip r:embed="rId10" cstate="print"/>
          <a:srcRect/>
          <a:stretch>
            <a:fillRect/>
          </a:stretch>
        </p:blipFill>
        <p:spPr bwMode="auto">
          <a:xfrm>
            <a:off x="5715008" y="2786058"/>
            <a:ext cx="2117573" cy="158782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Documents and Settings\Пользователь\Рабочий стол\школьная 4хнеделька 2015г\открытое\Караткулова\DSCN3233.JPG"/>
          <p:cNvPicPr/>
          <p:nvPr/>
        </p:nvPicPr>
        <p:blipFill>
          <a:blip r:embed="rId11" cstate="print"/>
          <a:srcRect t="18182" r="3263"/>
          <a:stretch>
            <a:fillRect/>
          </a:stretch>
        </p:blipFill>
        <p:spPr bwMode="auto">
          <a:xfrm>
            <a:off x="5572132" y="4500570"/>
            <a:ext cx="2643189" cy="17859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1214414" y="428605"/>
            <a:ext cx="7215238" cy="285752"/>
          </a:xfrm>
        </p:spPr>
        <p:txBody>
          <a:bodyPr>
            <a:no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Мы приглашали гостей: открытые просмотры</a:t>
            </a:r>
            <a:endParaRPr lang="ru-RU" sz="2400" b="1" dirty="0">
              <a:solidFill>
                <a:srgbClr val="002060"/>
              </a:solidFill>
            </a:endParaRPr>
          </a:p>
        </p:txBody>
      </p:sp>
      <p:pic>
        <p:nvPicPr>
          <p:cNvPr id="15" name="Рисунок 14" descr="C:\Documents and Settings\Пользователь\Рабочий стол\школьная 4хнеделька 2015г\смородинка\112___12\IMG_1141.JPG"/>
          <p:cNvPicPr/>
          <p:nvPr/>
        </p:nvPicPr>
        <p:blipFill>
          <a:blip r:embed="rId2" cstate="print"/>
          <a:srcRect l="962" t="24910" b="9868"/>
          <a:stretch>
            <a:fillRect/>
          </a:stretch>
        </p:blipFill>
        <p:spPr bwMode="auto">
          <a:xfrm>
            <a:off x="642910" y="785794"/>
            <a:ext cx="1643074" cy="135732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6" name="Рисунок 15" descr="C:\Documents and Settings\Пользователь\Рабочий стол\школьная 4хнеделька 2015г\смородинка\112___12\IMG_1143.JPG"/>
          <p:cNvPicPr/>
          <p:nvPr/>
        </p:nvPicPr>
        <p:blipFill>
          <a:blip r:embed="rId3" cstate="print"/>
          <a:srcRect l="3207" t="19444" r="7162"/>
          <a:stretch>
            <a:fillRect/>
          </a:stretch>
        </p:blipFill>
        <p:spPr bwMode="auto">
          <a:xfrm>
            <a:off x="2571737" y="857232"/>
            <a:ext cx="2928958" cy="192882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7" name="Рисунок 16" descr="C:\Documents and Settings\Пользователь\Рабочий стол\школьная 4хнеделька 2015г\смородинка\112___12\IMG_1145.JPG"/>
          <p:cNvPicPr/>
          <p:nvPr/>
        </p:nvPicPr>
        <p:blipFill>
          <a:blip r:embed="rId4" cstate="print"/>
          <a:srcRect l="9621" t="16453" r="5879"/>
          <a:stretch>
            <a:fillRect/>
          </a:stretch>
        </p:blipFill>
        <p:spPr bwMode="auto">
          <a:xfrm>
            <a:off x="5929322" y="714356"/>
            <a:ext cx="2524132" cy="200026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8" name="Рисунок 17" descr="C:\Documents and Settings\Пользователь\Рабочий стол\школьная 4хнеделька 2015г\смородинка\112___12\IMG_1152.JPG"/>
          <p:cNvPicPr/>
          <p:nvPr/>
        </p:nvPicPr>
        <p:blipFill>
          <a:blip r:embed="rId5" cstate="print"/>
          <a:srcRect l="2726" t="12607" r="12133"/>
          <a:stretch>
            <a:fillRect/>
          </a:stretch>
        </p:blipFill>
        <p:spPr bwMode="auto">
          <a:xfrm>
            <a:off x="500034" y="2500306"/>
            <a:ext cx="1929127" cy="14859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9" name="Рисунок 18" descr="C:\Documents and Settings\Пользователь\Рабочий стол\школьная 4хнеделька 2015г\смородинка\112___12\IMG_1153.JPG"/>
          <p:cNvPicPr/>
          <p:nvPr/>
        </p:nvPicPr>
        <p:blipFill>
          <a:blip r:embed="rId6" cstate="print"/>
          <a:srcRect/>
          <a:stretch>
            <a:fillRect/>
          </a:stretch>
        </p:blipFill>
        <p:spPr bwMode="auto">
          <a:xfrm>
            <a:off x="3071802" y="4786322"/>
            <a:ext cx="2143140" cy="157163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0" name="Рисунок 19" descr="C:\Documents and Settings\Пользователь\Рабочий стол\школьная 4хнеделька 2015г\смородинка\112___12\IMG_1161.JPG"/>
          <p:cNvPicPr/>
          <p:nvPr/>
        </p:nvPicPr>
        <p:blipFill>
          <a:blip r:embed="rId7" cstate="print"/>
          <a:srcRect l="5291" r="17424" b="11111"/>
          <a:stretch>
            <a:fillRect/>
          </a:stretch>
        </p:blipFill>
        <p:spPr bwMode="auto">
          <a:xfrm>
            <a:off x="6072198" y="2857496"/>
            <a:ext cx="1857388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1" name="Рисунок 20" descr="C:\Documents and Settings\Пользователь\Рабочий стол\школьная 4хнеделька 2015г\смородинка\112___12\IMG_1167.JPG"/>
          <p:cNvPicPr/>
          <p:nvPr/>
        </p:nvPicPr>
        <p:blipFill>
          <a:blip r:embed="rId8" cstate="print"/>
          <a:srcRect/>
          <a:stretch>
            <a:fillRect/>
          </a:stretch>
        </p:blipFill>
        <p:spPr bwMode="auto">
          <a:xfrm>
            <a:off x="571472" y="4286256"/>
            <a:ext cx="1941010" cy="145615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22" name="Рисунок 21" descr="C:\Documents and Settings\Пользователь\Рабочий стол\школьная 4хнеделька 2015г\смородинка\112___12\IMG_1169.JPG"/>
          <p:cNvPicPr/>
          <p:nvPr/>
        </p:nvPicPr>
        <p:blipFill>
          <a:blip r:embed="rId9" cstate="print"/>
          <a:srcRect t="14103" r="10048" b="6624"/>
          <a:stretch>
            <a:fillRect/>
          </a:stretch>
        </p:blipFill>
        <p:spPr bwMode="auto">
          <a:xfrm>
            <a:off x="2928926" y="2857496"/>
            <a:ext cx="2643206" cy="17145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Пользователь\Рабочий стол\школьная 4хнеделька 2015г\смородинка\112___12\IMG_1170.JPG"/>
          <p:cNvPicPr/>
          <p:nvPr/>
        </p:nvPicPr>
        <p:blipFill>
          <a:blip r:embed="rId10" cstate="print"/>
          <a:srcRect l="2565" t="23291"/>
          <a:stretch>
            <a:fillRect/>
          </a:stretch>
        </p:blipFill>
        <p:spPr bwMode="auto">
          <a:xfrm>
            <a:off x="5572132" y="4786322"/>
            <a:ext cx="2928958" cy="164307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pic>
        <p:nvPicPr>
          <p:cNvPr id="6" name="Рисунок 5" descr="C:\Documents and Settings\Администратор\Рабочий стол\школьная 4хнеделька 2015г\Новая папка\DSCN3083.JPG"/>
          <p:cNvPicPr/>
          <p:nvPr/>
        </p:nvPicPr>
        <p:blipFill>
          <a:blip r:embed="rId2" cstate="print"/>
          <a:srcRect l="34474" t="25000" r="6360" b="2778"/>
          <a:stretch>
            <a:fillRect/>
          </a:stretch>
        </p:blipFill>
        <p:spPr bwMode="auto">
          <a:xfrm>
            <a:off x="5857884" y="3929066"/>
            <a:ext cx="2602548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Новая папка\DSCN3101.JPG"/>
          <p:cNvPicPr/>
          <p:nvPr/>
        </p:nvPicPr>
        <p:blipFill>
          <a:blip r:embed="rId3" cstate="print"/>
          <a:srcRect l="21273" t="812" r="9175"/>
          <a:stretch>
            <a:fillRect/>
          </a:stretch>
        </p:blipFill>
        <p:spPr bwMode="auto">
          <a:xfrm>
            <a:off x="1000100" y="428604"/>
            <a:ext cx="1785950" cy="3143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2714612" y="332656"/>
            <a:ext cx="6000792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dirty="0" smtClean="0">
                <a:solidFill>
                  <a:srgbClr val="002060"/>
                </a:solidFill>
                <a:sym typeface="Wingdings" pitchFamily="2" charset="2"/>
              </a:rPr>
              <a:t>Рисуем портрет учителя вместе</a:t>
            </a:r>
            <a:endParaRPr lang="ru-RU" sz="2800" dirty="0">
              <a:solidFill>
                <a:srgbClr val="002060"/>
              </a:solidFill>
            </a:endParaRPr>
          </a:p>
        </p:txBody>
      </p:sp>
      <p:pic>
        <p:nvPicPr>
          <p:cNvPr id="10" name="Рисунок 9" descr="C:\Documents and Settings\Администратор\Рабочий стол\школьная 4хнеделька 2015г\Новая папка\DSCN3105.JPG"/>
          <p:cNvPicPr/>
          <p:nvPr/>
        </p:nvPicPr>
        <p:blipFill>
          <a:blip r:embed="rId4" cstate="print"/>
          <a:srcRect l="5452" t="14103" r="8445"/>
          <a:stretch>
            <a:fillRect/>
          </a:stretch>
        </p:blipFill>
        <p:spPr bwMode="auto">
          <a:xfrm>
            <a:off x="2000232" y="3643314"/>
            <a:ext cx="3476296" cy="26556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Администратор\Рабочий стол\школьная 4хнеделька 2015г\Новая папка\DSCN3106.JPG"/>
          <p:cNvPicPr/>
          <p:nvPr/>
        </p:nvPicPr>
        <p:blipFill>
          <a:blip r:embed="rId5" cstate="print"/>
          <a:srcRect l="3367" t="22222" r="6681"/>
          <a:stretch>
            <a:fillRect/>
          </a:stretch>
        </p:blipFill>
        <p:spPr bwMode="auto">
          <a:xfrm>
            <a:off x="4214810" y="857232"/>
            <a:ext cx="3960440" cy="26386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00052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88640"/>
            <a:ext cx="795868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b="1" dirty="0" smtClean="0">
                <a:solidFill>
                  <a:srgbClr val="002060"/>
                </a:solidFill>
                <a:sym typeface="Wingdings" pitchFamily="2" charset="2"/>
              </a:rPr>
              <a:t>Вот такие портреты у нас получились </a:t>
            </a:r>
            <a:r>
              <a:rPr lang="ru-RU" sz="3200" b="1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ru-RU" sz="3200" b="1" dirty="0">
              <a:solidFill>
                <a:srgbClr val="002060"/>
              </a:solidFill>
            </a:endParaRPr>
          </a:p>
        </p:txBody>
      </p:sp>
      <p:pic>
        <p:nvPicPr>
          <p:cNvPr id="6" name="Рисунок 5" descr="C:\Documents and Settings\Администратор\Рабочий стол\школьная 4хнеделька 2015г\Новая папка\DSCN3111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3071802" y="4143380"/>
            <a:ext cx="2781929" cy="20859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Администратор\Рабочий стол\школьная 4хнеделька 2015г\Новая папка\DSCN3115.JPG"/>
          <p:cNvPicPr/>
          <p:nvPr/>
        </p:nvPicPr>
        <p:blipFill>
          <a:blip r:embed="rId3" cstate="print"/>
          <a:srcRect l="10583" t="14904" r="15019" b="13702"/>
          <a:stretch>
            <a:fillRect/>
          </a:stretch>
        </p:blipFill>
        <p:spPr bwMode="auto">
          <a:xfrm rot="897322">
            <a:off x="6137620" y="3991922"/>
            <a:ext cx="1911908" cy="241889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Новая папка\DSCN3108.JPG"/>
          <p:cNvPicPr/>
          <p:nvPr/>
        </p:nvPicPr>
        <p:blipFill>
          <a:blip r:embed="rId4" cstate="print"/>
          <a:srcRect l="27098" t="11767" r="20936" b="17205"/>
          <a:stretch>
            <a:fillRect/>
          </a:stretch>
        </p:blipFill>
        <p:spPr bwMode="auto">
          <a:xfrm>
            <a:off x="714348" y="785794"/>
            <a:ext cx="324036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Администратор\Рабочий стол\школьная 4хнеделька 2015г\Новая папка\DSCN3118.JPG"/>
          <p:cNvPicPr/>
          <p:nvPr/>
        </p:nvPicPr>
        <p:blipFill>
          <a:blip r:embed="rId5" cstate="print"/>
          <a:srcRect l="16676" t="21995" r="19668" b="19832"/>
          <a:stretch>
            <a:fillRect/>
          </a:stretch>
        </p:blipFill>
        <p:spPr bwMode="auto">
          <a:xfrm rot="947675">
            <a:off x="4310675" y="1024332"/>
            <a:ext cx="2109473" cy="2571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928670"/>
            <a:ext cx="8229600" cy="4000528"/>
          </a:xfrm>
        </p:spPr>
        <p:txBody>
          <a:bodyPr>
            <a:normAutofit/>
          </a:bodyPr>
          <a:lstStyle/>
          <a:p>
            <a:r>
              <a:rPr lang="ru-RU" sz="2800" b="1" dirty="0" smtClean="0"/>
              <a:t/>
            </a:r>
            <a:br>
              <a:rPr lang="ru-RU" sz="2800" b="1" dirty="0" smtClean="0"/>
            </a:br>
            <a:endParaRPr lang="ru-RU" sz="2800" dirty="0"/>
          </a:p>
        </p:txBody>
      </p:sp>
      <p:sp>
        <p:nvSpPr>
          <p:cNvPr id="5" name="Прямоугольник 4"/>
          <p:cNvSpPr/>
          <p:nvPr/>
        </p:nvSpPr>
        <p:spPr>
          <a:xfrm>
            <a:off x="899592" y="188640"/>
            <a:ext cx="7387184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  <a:sym typeface="Wingdings" pitchFamily="2" charset="2"/>
              </a:rPr>
              <a:t>Танцевальный </a:t>
            </a:r>
            <a:r>
              <a:rPr lang="ru-RU" sz="2800" b="1" dirty="0" smtClean="0">
                <a:solidFill>
                  <a:srgbClr val="002060"/>
                </a:solidFill>
                <a:sym typeface="Wingdings" pitchFamily="2" charset="2"/>
              </a:rPr>
              <a:t>марафон с Карлсоном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11" name="Рисунок 10" descr="C:\Documents and Settings\Администратор\Рабочий стол\школьная 4хнеделька 2015г\Новая папка\DSCN3160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4788024" y="908720"/>
            <a:ext cx="349335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Documents and Settings\Администратор\Рабочий стол\школьная 4хнеделька 2015г\Новая папка\DSCN3166.JPG"/>
          <p:cNvPicPr/>
          <p:nvPr/>
        </p:nvPicPr>
        <p:blipFill>
          <a:blip r:embed="rId3" cstate="print"/>
          <a:srcRect l="7857" t="11333" r="10683" b="7199"/>
          <a:stretch>
            <a:fillRect/>
          </a:stretch>
        </p:blipFill>
        <p:spPr bwMode="auto">
          <a:xfrm>
            <a:off x="755576" y="980728"/>
            <a:ext cx="3384376" cy="223599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Documents and Settings\Администратор\Рабочий стол\школьная 4хнеделька 2015г\Новая папка\DSCN3168.JPG"/>
          <p:cNvPicPr/>
          <p:nvPr/>
        </p:nvPicPr>
        <p:blipFill>
          <a:blip r:embed="rId4" cstate="print"/>
          <a:srcRect l="9781" t="34860" r="15811" b="18304"/>
          <a:stretch>
            <a:fillRect/>
          </a:stretch>
        </p:blipFill>
        <p:spPr bwMode="auto">
          <a:xfrm>
            <a:off x="1835696" y="3573016"/>
            <a:ext cx="547260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>
          <a:xfrm>
            <a:off x="395536" y="0"/>
            <a:ext cx="8229600" cy="1143000"/>
          </a:xfrm>
        </p:spPr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400" dirty="0" smtClean="0">
                <a:solidFill>
                  <a:srgbClr val="002060"/>
                </a:solidFill>
              </a:rPr>
              <a:t>Закрытие проекта</a:t>
            </a:r>
            <a:r>
              <a:rPr lang="ru-RU" sz="2400" dirty="0" smtClean="0">
                <a:solidFill>
                  <a:srgbClr val="002060"/>
                </a:solidFill>
              </a:rPr>
              <a:t>- веселый, шумный праздник! </a:t>
            </a:r>
            <a:r>
              <a:rPr lang="ru-RU" sz="2400" dirty="0" smtClean="0">
                <a:solidFill>
                  <a:srgbClr val="002060"/>
                </a:solidFill>
              </a:rPr>
              <a:t/>
            </a:r>
            <a:br>
              <a:rPr lang="ru-RU" sz="2400" dirty="0" smtClean="0">
                <a:solidFill>
                  <a:srgbClr val="002060"/>
                </a:solidFill>
              </a:rPr>
            </a:br>
            <a:r>
              <a:rPr lang="ru-RU" sz="3200" dirty="0" smtClean="0">
                <a:solidFill>
                  <a:srgbClr val="002060"/>
                </a:solidFill>
              </a:rPr>
              <a:t/>
            </a:r>
            <a:br>
              <a:rPr lang="ru-RU" sz="3200" dirty="0" smtClean="0">
                <a:solidFill>
                  <a:srgbClr val="002060"/>
                </a:solidFill>
              </a:rPr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pic>
        <p:nvPicPr>
          <p:cNvPr id="7" name="Рисунок 6" descr="C:\Documents and Settings\Администратор\Рабочий стол\школьная 4хнеделька 2015г\закрытие школьной неде\DSCN3326.JPG"/>
          <p:cNvPicPr/>
          <p:nvPr/>
        </p:nvPicPr>
        <p:blipFill>
          <a:blip r:embed="rId2" cstate="print"/>
          <a:srcRect l="11064" t="14957" r="19496"/>
          <a:stretch>
            <a:fillRect/>
          </a:stretch>
        </p:blipFill>
        <p:spPr bwMode="auto">
          <a:xfrm>
            <a:off x="1331640" y="836712"/>
            <a:ext cx="2952328" cy="24845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закрытие школьной неде\DSCN333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5148064" y="908720"/>
            <a:ext cx="3168352" cy="23042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Администратор\Рабочий стол\школьная 4хнеделька 2015г\закрытие школьной неде\DSCN3357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4860032" y="3429000"/>
            <a:ext cx="3672408" cy="28083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Documents and Settings\Администратор\Рабочий стол\школьная 4хнеделька 2015г\закрытие школьной неде\DSCN3362.JPG"/>
          <p:cNvPicPr/>
          <p:nvPr/>
        </p:nvPicPr>
        <p:blipFill>
          <a:blip r:embed="rId5" cstate="print"/>
          <a:srcRect l="11545" t="5769" r="13576"/>
          <a:stretch>
            <a:fillRect/>
          </a:stretch>
        </p:blipFill>
        <p:spPr bwMode="auto">
          <a:xfrm>
            <a:off x="1331640" y="3501008"/>
            <a:ext cx="309634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C:\Documents and Settings\Администратор\Рабочий стол\школьная 4хнеделька 2015г\закрытие школьной неде\DSCN3376.JPG"/>
          <p:cNvPicPr/>
          <p:nvPr/>
        </p:nvPicPr>
        <p:blipFill>
          <a:blip r:embed="rId2" cstate="print"/>
          <a:srcRect l="30144" t="7933" r="7002"/>
          <a:stretch>
            <a:fillRect/>
          </a:stretch>
        </p:blipFill>
        <p:spPr bwMode="auto">
          <a:xfrm>
            <a:off x="683568" y="1196752"/>
            <a:ext cx="1632928" cy="319087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259632" y="404664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Торжественное </a:t>
            </a:r>
            <a:r>
              <a:rPr lang="ru-RU" sz="3200" dirty="0" smtClean="0">
                <a:solidFill>
                  <a:srgbClr val="002060"/>
                </a:solidFill>
              </a:rPr>
              <a:t>в</a:t>
            </a:r>
            <a:r>
              <a:rPr lang="ru-RU" sz="3200" dirty="0" smtClean="0">
                <a:solidFill>
                  <a:srgbClr val="002060"/>
                </a:solidFill>
              </a:rPr>
              <a:t>ручение </a:t>
            </a:r>
            <a:r>
              <a:rPr lang="ru-RU" sz="3200" dirty="0" smtClean="0">
                <a:solidFill>
                  <a:srgbClr val="002060"/>
                </a:solidFill>
              </a:rPr>
              <a:t>ДИПЛОМОВ </a:t>
            </a:r>
            <a:r>
              <a:rPr lang="ru-RU" sz="3200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ru-RU" sz="3200" dirty="0"/>
          </a:p>
        </p:txBody>
      </p:sp>
      <p:pic>
        <p:nvPicPr>
          <p:cNvPr id="7" name="Рисунок 6" descr="C:\Documents and Settings\Администратор\Рабочий стол\школьная 4хнеделька 2015г\закрытие школьной неде\DSCN3381.JPG"/>
          <p:cNvPicPr/>
          <p:nvPr/>
        </p:nvPicPr>
        <p:blipFill>
          <a:blip r:embed="rId3" cstate="print"/>
          <a:srcRect l="4194" t="17610" r="24787" b="6289"/>
          <a:stretch>
            <a:fillRect/>
          </a:stretch>
        </p:blipFill>
        <p:spPr bwMode="auto">
          <a:xfrm>
            <a:off x="2699792" y="2060848"/>
            <a:ext cx="1800200" cy="300875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закрытие школьной неде\DSCN3386.JPG"/>
          <p:cNvPicPr/>
          <p:nvPr/>
        </p:nvPicPr>
        <p:blipFill>
          <a:blip r:embed="rId4" cstate="print"/>
          <a:srcRect l="17654" t="18336" r="31655" b="15501"/>
          <a:stretch>
            <a:fillRect/>
          </a:stretch>
        </p:blipFill>
        <p:spPr bwMode="auto">
          <a:xfrm>
            <a:off x="5004049" y="1988840"/>
            <a:ext cx="1656184" cy="30782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Администратор\Рабочий стол\школьная 4хнеделька 2015г\закрытие школьной неде\DSCN3387.JPG"/>
          <p:cNvPicPr/>
          <p:nvPr/>
        </p:nvPicPr>
        <p:blipFill>
          <a:blip r:embed="rId5" cstate="print"/>
          <a:srcRect l="26980" t="28757" r="34195" b="8163"/>
          <a:stretch>
            <a:fillRect/>
          </a:stretch>
        </p:blipFill>
        <p:spPr bwMode="auto">
          <a:xfrm>
            <a:off x="7000892" y="1428736"/>
            <a:ext cx="1512168" cy="311941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Прямоугольник 5"/>
          <p:cNvSpPr/>
          <p:nvPr/>
        </p:nvSpPr>
        <p:spPr>
          <a:xfrm>
            <a:off x="1259632" y="404664"/>
            <a:ext cx="6912768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3200" dirty="0" smtClean="0">
                <a:solidFill>
                  <a:srgbClr val="002060"/>
                </a:solidFill>
              </a:rPr>
              <a:t>Торжественное вручение </a:t>
            </a:r>
            <a:r>
              <a:rPr lang="ru-RU" sz="3200" dirty="0" smtClean="0">
                <a:solidFill>
                  <a:srgbClr val="002060"/>
                </a:solidFill>
              </a:rPr>
              <a:t>ДИПЛОМОВ </a:t>
            </a:r>
            <a:r>
              <a:rPr lang="ru-RU" sz="3200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ru-RU" sz="3200" dirty="0"/>
          </a:p>
        </p:txBody>
      </p:sp>
      <p:pic>
        <p:nvPicPr>
          <p:cNvPr id="10" name="Рисунок 9" descr="C:\Documents and Settings\Администратор\Рабочий стол\школьная 4хнеделька 2015г\закрытие школьной неде\DSCN3388.JPG"/>
          <p:cNvPicPr/>
          <p:nvPr/>
        </p:nvPicPr>
        <p:blipFill>
          <a:blip r:embed="rId2" cstate="print"/>
          <a:srcRect l="13810" t="19144" r="31849" b="12613"/>
          <a:stretch>
            <a:fillRect/>
          </a:stretch>
        </p:blipFill>
        <p:spPr bwMode="auto">
          <a:xfrm>
            <a:off x="683568" y="1196752"/>
            <a:ext cx="1796033" cy="33123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1" name="Рисунок 10" descr="C:\Documents and Settings\Администратор\Рабочий стол\школьная 4хнеделька 2015г\закрытие школьной неде\DSCN3400.JPG"/>
          <p:cNvPicPr/>
          <p:nvPr/>
        </p:nvPicPr>
        <p:blipFill>
          <a:blip r:embed="rId3" cstate="print"/>
          <a:srcRect l="26683" t="20260" r="27227" b="4935"/>
          <a:stretch>
            <a:fillRect/>
          </a:stretch>
        </p:blipFill>
        <p:spPr bwMode="auto">
          <a:xfrm>
            <a:off x="6804248" y="1196752"/>
            <a:ext cx="1656184" cy="36004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 descr="C:\Documents and Settings\Администратор\Рабочий стол\школьная 4хнеделька 2015г\закрытие школьной неде\DSCN3401.JPG"/>
          <p:cNvPicPr/>
          <p:nvPr/>
        </p:nvPicPr>
        <p:blipFill>
          <a:blip r:embed="rId4" cstate="print"/>
          <a:srcRect l="30786" t="18510" r="28327" b="6731"/>
          <a:stretch>
            <a:fillRect/>
          </a:stretch>
        </p:blipFill>
        <p:spPr bwMode="auto">
          <a:xfrm>
            <a:off x="2928926" y="2214554"/>
            <a:ext cx="1514475" cy="369413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Documents and Settings\Администратор\Рабочий стол\школьная 4хнеделька 2015г\закрытие школьной неде\DSCN3392.JPG"/>
          <p:cNvPicPr/>
          <p:nvPr/>
        </p:nvPicPr>
        <p:blipFill>
          <a:blip r:embed="rId5" cstate="print"/>
          <a:srcRect l="26674" t="30270" r="29350" b="11622"/>
          <a:stretch>
            <a:fillRect/>
          </a:stretch>
        </p:blipFill>
        <p:spPr bwMode="auto">
          <a:xfrm>
            <a:off x="4857752" y="2357430"/>
            <a:ext cx="1594098" cy="305598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dirty="0" smtClean="0">
                <a:solidFill>
                  <a:srgbClr val="002060"/>
                </a:solidFill>
              </a:rPr>
              <a:t>Поздравляем!!!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3" name="Рисунок 2" descr="C:\Documents and Settings\Администратор\Рабочий стол\школьная 4хнеделька 2015г\закрытие школьной неде\DSCN3404.JPG"/>
          <p:cNvPicPr/>
          <p:nvPr/>
        </p:nvPicPr>
        <p:blipFill>
          <a:blip r:embed="rId2" cstate="print"/>
          <a:srcRect/>
          <a:stretch>
            <a:fillRect/>
          </a:stretch>
        </p:blipFill>
        <p:spPr bwMode="auto">
          <a:xfrm>
            <a:off x="539552" y="1340768"/>
            <a:ext cx="3888432" cy="295232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4" name="Рисунок 3" descr="C:\Documents and Settings\Администратор\Рабочий стол\школьная 4хнеделька 2015г\закрытие школьной неде\DSCN3410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572000" y="2928934"/>
            <a:ext cx="4248472" cy="324036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049" name="Rectangle 1"/>
          <p:cNvSpPr>
            <a:spLocks noChangeArrowheads="1"/>
          </p:cNvSpPr>
          <p:nvPr/>
        </p:nvSpPr>
        <p:spPr bwMode="auto">
          <a:xfrm rot="10800000" flipV="1">
            <a:off x="857224" y="2552483"/>
            <a:ext cx="8286776" cy="369332"/>
          </a:xfrm>
          <a:prstGeom prst="rect">
            <a:avLst/>
          </a:prstGeom>
          <a:noFill/>
          <a:ln w="9525">
            <a:noFill/>
            <a:miter lim="800000"/>
            <a:headEnd/>
            <a:tailEnd/>
          </a:ln>
          <a:effectLst/>
        </p:spPr>
        <p:txBody>
          <a:bodyPr vert="horz" wrap="square" lIns="91440" tIns="45720" rIns="91440" bIns="45720" numCol="1" anchor="ctr" anchorCtr="0" compatLnSpc="1">
            <a:prstTxWarp prst="textNoShape">
              <a:avLst/>
            </a:prstTxWarp>
            <a:spAutoFit/>
          </a:bodyPr>
          <a:lstStyle/>
          <a:p>
            <a:pPr marL="0" marR="0" lvl="0" indent="0" algn="l" defTabSz="914400" rtl="0" eaLnBrk="1" fontAlgn="base" latinLnBrk="0" hangingPunct="1">
              <a:lnSpc>
                <a:spcPct val="100000"/>
              </a:lnSpc>
              <a:spcBef>
                <a:spcPct val="0"/>
              </a:spcBef>
              <a:spcAft>
                <a:spcPct val="0"/>
              </a:spcAft>
              <a:buClrTx/>
              <a:buSzTx/>
              <a:buFontTx/>
              <a:buNone/>
              <a:tabLst/>
            </a:pPr>
            <a:endParaRPr kumimoji="0" lang="ru-RU" sz="1800" b="0" i="0" u="none" strike="noStrike" cap="none" normalizeH="0" baseline="0" dirty="0" smtClean="0">
              <a:ln>
                <a:noFill/>
              </a:ln>
              <a:solidFill>
                <a:schemeClr val="tx1"/>
              </a:solidFill>
              <a:effectLst/>
              <a:latin typeface="Arial" pitchFamily="34" charset="0"/>
            </a:endParaRPr>
          </a:p>
        </p:txBody>
      </p:sp>
      <p:sp>
        <p:nvSpPr>
          <p:cNvPr id="7" name="Заголовок 6"/>
          <p:cNvSpPr>
            <a:spLocks noGrp="1"/>
          </p:cNvSpPr>
          <p:nvPr>
            <p:ph type="title"/>
          </p:nvPr>
        </p:nvSpPr>
        <p:spPr>
          <a:xfrm>
            <a:off x="571472" y="0"/>
            <a:ext cx="8229600" cy="1131038"/>
          </a:xfrm>
        </p:spPr>
        <p:txBody>
          <a:bodyPr>
            <a:normAutofit fontScale="90000"/>
          </a:bodyPr>
          <a:lstStyle/>
          <a:p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/>
            </a:r>
            <a:br>
              <a:rPr lang="ru-RU" dirty="0" smtClean="0"/>
            </a:br>
            <a:r>
              <a:rPr lang="ru-RU" sz="3100" b="1" dirty="0" smtClean="0">
                <a:solidFill>
                  <a:srgbClr val="002060"/>
                </a:solidFill>
              </a:rPr>
              <a:t>Торжественное открытие</a:t>
            </a:r>
            <a:r>
              <a:rPr lang="ru-RU" sz="3100" dirty="0" smtClean="0">
                <a:solidFill>
                  <a:srgbClr val="002060"/>
                </a:solidFill>
              </a:rPr>
              <a:t/>
            </a:r>
            <a:br>
              <a:rPr lang="ru-RU" sz="3100" dirty="0" smtClean="0">
                <a:solidFill>
                  <a:srgbClr val="002060"/>
                </a:solidFill>
              </a:rPr>
            </a:br>
            <a:r>
              <a:rPr lang="ru-RU" sz="3100" dirty="0" smtClean="0">
                <a:solidFill>
                  <a:srgbClr val="002060"/>
                </a:solidFill>
              </a:rPr>
              <a:t>                                </a:t>
            </a:r>
            <a:r>
              <a:rPr lang="ru-RU" dirty="0" smtClean="0"/>
              <a:t/>
            </a:r>
            <a:br>
              <a:rPr lang="ru-RU" dirty="0" smtClean="0"/>
            </a:br>
            <a:r>
              <a:rPr lang="ru-RU" dirty="0" smtClean="0"/>
              <a:t>                               </a:t>
            </a:r>
            <a:r>
              <a:rPr lang="ru-RU" dirty="0" smtClean="0">
                <a:latin typeface="Arno Pro Smbd" pitchFamily="18" charset="0"/>
              </a:rPr>
              <a:t> </a:t>
            </a:r>
            <a:endParaRPr lang="ru-RU" dirty="0">
              <a:latin typeface="Arno Pro Smbd" pitchFamily="18" charset="0"/>
            </a:endParaRPr>
          </a:p>
        </p:txBody>
      </p:sp>
      <p:pic>
        <p:nvPicPr>
          <p:cNvPr id="5" name="Рисунок 4" descr="C:\Documents and Settings\Администратор\Рабочий стол\школьная 4хнеделька 2015г\открытие, в зале с карлсоном\DSCN2536.JPG"/>
          <p:cNvPicPr/>
          <p:nvPr/>
        </p:nvPicPr>
        <p:blipFill>
          <a:blip r:embed="rId2" cstate="print"/>
          <a:srcRect l="5452" t="9829"/>
          <a:stretch>
            <a:fillRect/>
          </a:stretch>
        </p:blipFill>
        <p:spPr bwMode="auto">
          <a:xfrm>
            <a:off x="4788024" y="1196752"/>
            <a:ext cx="3744416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Администратор\Рабочий стол\школьная 4хнеделька 2015г\открытие, в зале с карлсоном\DSCN2557.JPG"/>
          <p:cNvPicPr/>
          <p:nvPr/>
        </p:nvPicPr>
        <p:blipFill>
          <a:blip r:embed="rId3" cstate="print"/>
          <a:srcRect l="7376" t="27564" r="26563" b="17308"/>
          <a:stretch>
            <a:fillRect/>
          </a:stretch>
        </p:blipFill>
        <p:spPr bwMode="auto">
          <a:xfrm>
            <a:off x="539552" y="1196752"/>
            <a:ext cx="3744416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открытие, в зале с карлсоном\DSCN2559.JPG"/>
          <p:cNvPicPr/>
          <p:nvPr/>
        </p:nvPicPr>
        <p:blipFill>
          <a:blip r:embed="rId4" cstate="print"/>
          <a:srcRect t="43376" r="10850" b="17735"/>
          <a:stretch>
            <a:fillRect/>
          </a:stretch>
        </p:blipFill>
        <p:spPr bwMode="auto">
          <a:xfrm>
            <a:off x="1619672" y="4005064"/>
            <a:ext cx="6048672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260648"/>
            <a:ext cx="8229600" cy="1224136"/>
          </a:xfrm>
        </p:spPr>
        <p:txBody>
          <a:bodyPr>
            <a:normAutofit fontScale="90000"/>
          </a:bodyPr>
          <a:lstStyle/>
          <a:p>
            <a:r>
              <a:rPr lang="ru-RU" b="1" dirty="0" smtClean="0">
                <a:solidFill>
                  <a:srgbClr val="0070C0"/>
                </a:solidFill>
              </a:rPr>
              <a:t>   </a:t>
            </a:r>
            <a:r>
              <a:rPr lang="ru-RU" sz="3100" b="1" dirty="0" smtClean="0">
                <a:solidFill>
                  <a:srgbClr val="002060"/>
                </a:solidFill>
              </a:rPr>
              <a:t>Намечаем план </a:t>
            </a:r>
            <a:r>
              <a:rPr lang="ru-RU" sz="3100" b="1" dirty="0" smtClean="0">
                <a:solidFill>
                  <a:srgbClr val="002060"/>
                </a:solidFill>
              </a:rPr>
              <a:t>путешествий…</a:t>
            </a:r>
            <a:r>
              <a:rPr lang="ru-RU" dirty="0" smtClean="0"/>
              <a:t/>
            </a:r>
            <a:br>
              <a:rPr lang="ru-RU" dirty="0" smtClean="0"/>
            </a:br>
            <a:endParaRPr lang="ru-RU" dirty="0"/>
          </a:p>
        </p:txBody>
      </p:sp>
      <p:pic>
        <p:nvPicPr>
          <p:cNvPr id="5" name="Рисунок 4" descr="C:\Documents and Settings\Администратор\Рабочий стол\школьная 4хнеделька 2015г\открытие, в зале с карлсоном\DSCN2563.JPG"/>
          <p:cNvPicPr/>
          <p:nvPr/>
        </p:nvPicPr>
        <p:blipFill>
          <a:blip r:embed="rId2" cstate="print"/>
          <a:srcRect t="8974" r="21432"/>
          <a:stretch>
            <a:fillRect/>
          </a:stretch>
        </p:blipFill>
        <p:spPr bwMode="auto">
          <a:xfrm>
            <a:off x="4932040" y="1052736"/>
            <a:ext cx="2919214" cy="244827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Администратор\Рабочий стол\школьная 4хнеделька 2015г\открытие, в зале с карлсоном\DSCN2564.JPG"/>
          <p:cNvPicPr/>
          <p:nvPr/>
        </p:nvPicPr>
        <p:blipFill>
          <a:blip r:embed="rId3" cstate="print"/>
          <a:srcRect l="4011" b="7897"/>
          <a:stretch>
            <a:fillRect/>
          </a:stretch>
        </p:blipFill>
        <p:spPr bwMode="auto">
          <a:xfrm>
            <a:off x="1547664" y="980728"/>
            <a:ext cx="2963962" cy="226598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Администратор\Рабочий стол\школьная 4хнеделька 2015г\открытие, в зале с карлсоном\DSCN2566.JPG"/>
          <p:cNvPicPr/>
          <p:nvPr/>
        </p:nvPicPr>
        <p:blipFill>
          <a:blip r:embed="rId4" cstate="print"/>
          <a:srcRect l="5612" t="31851" r="23035" b="9856"/>
          <a:stretch>
            <a:fillRect/>
          </a:stretch>
        </p:blipFill>
        <p:spPr bwMode="auto">
          <a:xfrm>
            <a:off x="2267744" y="3429000"/>
            <a:ext cx="2520280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открытие, в зале с карлсоном\DSCN2567.JPG"/>
          <p:cNvPicPr/>
          <p:nvPr/>
        </p:nvPicPr>
        <p:blipFill>
          <a:blip r:embed="rId5" cstate="print"/>
          <a:srcRect l="6253" t="8974" r="10529"/>
          <a:stretch>
            <a:fillRect/>
          </a:stretch>
        </p:blipFill>
        <p:spPr bwMode="auto">
          <a:xfrm>
            <a:off x="5076056" y="3717032"/>
            <a:ext cx="3312368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42910" y="1142984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457200" y="1214422"/>
            <a:ext cx="8229600" cy="1857388"/>
          </a:xfrm>
        </p:spPr>
        <p:txBody>
          <a:bodyPr>
            <a:normAutofit fontScale="90000"/>
          </a:bodyPr>
          <a:lstStyle/>
          <a:p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r>
              <a:rPr lang="ru-RU" sz="3600" b="1" dirty="0" smtClean="0"/>
              <a:t/>
            </a:r>
            <a:br>
              <a:rPr lang="ru-RU" sz="3600" b="1" dirty="0" smtClean="0"/>
            </a:br>
            <a:endParaRPr lang="ru-RU" dirty="0"/>
          </a:p>
        </p:txBody>
      </p:sp>
      <p:pic>
        <p:nvPicPr>
          <p:cNvPr id="5" name="Рисунок 4" descr="C:\Documents and Settings\Администратор\Рабочий стол\школьная 4хнеделька 2015г\открытие, в зале с карлсоном\DSCN2572.JPG"/>
          <p:cNvPicPr/>
          <p:nvPr/>
        </p:nvPicPr>
        <p:blipFill>
          <a:blip r:embed="rId2" cstate="print"/>
          <a:srcRect t="7692"/>
          <a:stretch>
            <a:fillRect/>
          </a:stretch>
        </p:blipFill>
        <p:spPr bwMode="auto">
          <a:xfrm>
            <a:off x="4572000" y="908720"/>
            <a:ext cx="3600400" cy="259228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Администратор\Рабочий стол\школьная 4хнеделька 2015г\открытие, в зале с карлсоном\DSCN2570.JPG"/>
          <p:cNvPicPr/>
          <p:nvPr/>
        </p:nvPicPr>
        <p:blipFill>
          <a:blip r:embed="rId3" cstate="print"/>
          <a:srcRect l="22448" t="17735" r="22715" b="11325"/>
          <a:stretch>
            <a:fillRect/>
          </a:stretch>
        </p:blipFill>
        <p:spPr bwMode="auto">
          <a:xfrm>
            <a:off x="971600" y="1844824"/>
            <a:ext cx="3257550" cy="31623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Администратор\Рабочий стол\школьная 4хнеделька 2015г\открытие, в зале с карлсоном\DSCN2575.JPG"/>
          <p:cNvPicPr/>
          <p:nvPr/>
        </p:nvPicPr>
        <p:blipFill>
          <a:blip r:embed="rId4" cstate="print"/>
          <a:srcRect t="14957" r="4115"/>
          <a:stretch>
            <a:fillRect/>
          </a:stretch>
        </p:blipFill>
        <p:spPr bwMode="auto">
          <a:xfrm>
            <a:off x="4572000" y="3573016"/>
            <a:ext cx="3952875" cy="26308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1043608" y="260648"/>
            <a:ext cx="741682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Что взять с собой в школу</a:t>
            </a:r>
            <a:r>
              <a:rPr lang="ru-RU" sz="2800" b="1" dirty="0" smtClean="0">
                <a:solidFill>
                  <a:srgbClr val="002060"/>
                </a:solidFill>
              </a:rPr>
              <a:t>???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pic>
        <p:nvPicPr>
          <p:cNvPr id="7" name="Рисунок 6" descr="C:\Documents and Settings\Администратор\Рабочий стол\школьная 4хнеделька 2015г\открытие, в зале с карлсоном\DSCN2650.JPG"/>
          <p:cNvPicPr/>
          <p:nvPr/>
        </p:nvPicPr>
        <p:blipFill>
          <a:blip r:embed="rId2" cstate="print"/>
          <a:srcRect t="26068" r="37788"/>
          <a:stretch>
            <a:fillRect/>
          </a:stretch>
        </p:blipFill>
        <p:spPr bwMode="auto">
          <a:xfrm>
            <a:off x="5072066" y="714356"/>
            <a:ext cx="3456384" cy="288032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открытие, в зале с карлсоном\DSCN2668.JPG"/>
          <p:cNvPicPr/>
          <p:nvPr/>
        </p:nvPicPr>
        <p:blipFill>
          <a:blip r:embed="rId3" cstate="print"/>
          <a:srcRect l="11901" t="27294" r="21432" b="21604"/>
          <a:stretch>
            <a:fillRect/>
          </a:stretch>
        </p:blipFill>
        <p:spPr bwMode="auto">
          <a:xfrm>
            <a:off x="571472" y="1285860"/>
            <a:ext cx="3227090" cy="347206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Администратор\Рабочий стол\школьная 4хнеделька 2015г\открытие, в зале с карлсоном\DSCN2654.JPG"/>
          <p:cNvPicPr/>
          <p:nvPr/>
        </p:nvPicPr>
        <p:blipFill>
          <a:blip r:embed="rId4" cstate="print"/>
          <a:srcRect l="6093" r="5719" b="10684"/>
          <a:stretch>
            <a:fillRect/>
          </a:stretch>
        </p:blipFill>
        <p:spPr bwMode="auto">
          <a:xfrm>
            <a:off x="4143372" y="3786190"/>
            <a:ext cx="3672408" cy="266429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6" name="Прямоугольник 5"/>
          <p:cNvSpPr/>
          <p:nvPr/>
        </p:nvSpPr>
        <p:spPr>
          <a:xfrm>
            <a:off x="1142976" y="357166"/>
            <a:ext cx="4572000" cy="954107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Куда идем дальше….?</a:t>
            </a:r>
            <a:r>
              <a:rPr lang="ru-RU" sz="2800" dirty="0" smtClean="0">
                <a:solidFill>
                  <a:srgbClr val="002060"/>
                </a:solidFill>
              </a:rPr>
              <a:t/>
            </a:r>
            <a:br>
              <a:rPr lang="ru-RU" sz="2800" dirty="0" smtClean="0">
                <a:solidFill>
                  <a:srgbClr val="002060"/>
                </a:solidFill>
              </a:rPr>
            </a:br>
            <a:endParaRPr lang="ru-RU" sz="2800" dirty="0">
              <a:solidFill>
                <a:srgbClr val="002060"/>
              </a:solidFill>
            </a:endParaRPr>
          </a:p>
        </p:txBody>
      </p:sp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sp>
        <p:nvSpPr>
          <p:cNvPr id="3" name="Заголовок 2"/>
          <p:cNvSpPr>
            <a:spLocks noGrp="1"/>
          </p:cNvSpPr>
          <p:nvPr>
            <p:ph type="title"/>
          </p:nvPr>
        </p:nvSpPr>
        <p:spPr>
          <a:xfrm>
            <a:off x="539552" y="332656"/>
            <a:ext cx="8229600" cy="626982"/>
          </a:xfrm>
        </p:spPr>
        <p:txBody>
          <a:bodyPr>
            <a:noAutofit/>
          </a:bodyPr>
          <a:lstStyle/>
          <a:p>
            <a:r>
              <a:rPr lang="ru-RU" sz="2400" b="1" dirty="0" smtClean="0">
                <a:solidFill>
                  <a:srgbClr val="002060"/>
                </a:solidFill>
              </a:rPr>
              <a:t>Идем </a:t>
            </a:r>
            <a:r>
              <a:rPr lang="ru-RU" sz="2400" b="1" dirty="0" smtClean="0">
                <a:solidFill>
                  <a:srgbClr val="002060"/>
                </a:solidFill>
              </a:rPr>
              <a:t>в</a:t>
            </a:r>
            <a:r>
              <a:rPr lang="ru-RU" sz="2400" b="1" dirty="0" smtClean="0">
                <a:solidFill>
                  <a:srgbClr val="002060"/>
                </a:solidFill>
              </a:rPr>
              <a:t> гости: школа </a:t>
            </a:r>
            <a:r>
              <a:rPr lang="ru-RU" sz="2400" b="1" dirty="0" smtClean="0">
                <a:solidFill>
                  <a:srgbClr val="002060"/>
                </a:solidFill>
              </a:rPr>
              <a:t>№2, урок физкультуры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5" name="Рисунок 4" descr="C:\Documents and Settings\Администратор\Рабочий стол\школьная 4хнеделька 2015г\школа2 урок физкультуры\DSCN2577.JPG"/>
          <p:cNvPicPr/>
          <p:nvPr/>
        </p:nvPicPr>
        <p:blipFill>
          <a:blip r:embed="rId2" cstate="print"/>
          <a:srcRect t="7265" r="22394"/>
          <a:stretch>
            <a:fillRect/>
          </a:stretch>
        </p:blipFill>
        <p:spPr bwMode="auto">
          <a:xfrm>
            <a:off x="755576" y="764704"/>
            <a:ext cx="2736304" cy="252028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6" name="Рисунок 5" descr="C:\Documents and Settings\Администратор\Рабочий стол\школьная 4хнеделька 2015г\школа2 урок физкультуры\DSCN2579.JPG"/>
          <p:cNvPicPr/>
          <p:nvPr/>
        </p:nvPicPr>
        <p:blipFill>
          <a:blip r:embed="rId3" cstate="print"/>
          <a:srcRect l="4650" t="3378" r="1709" b="3318"/>
          <a:stretch>
            <a:fillRect/>
          </a:stretch>
        </p:blipFill>
        <p:spPr bwMode="auto">
          <a:xfrm>
            <a:off x="4143372" y="785794"/>
            <a:ext cx="3929090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Администратор\Рабочий стол\школьная 4хнеделька 2015г\школа2 урок физкультуры\DSCN258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39552" y="3429000"/>
            <a:ext cx="3103754" cy="247234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школа2 урок физкультуры\DSCN2599.JPG"/>
          <p:cNvPicPr/>
          <p:nvPr/>
        </p:nvPicPr>
        <p:blipFill>
          <a:blip r:embed="rId5" cstate="print"/>
          <a:srcRect l="17317" t="17735" r="10208" b="40598"/>
          <a:stretch>
            <a:fillRect/>
          </a:stretch>
        </p:blipFill>
        <p:spPr bwMode="auto">
          <a:xfrm>
            <a:off x="3707904" y="3643314"/>
            <a:ext cx="4936062" cy="252199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611560" y="1196752"/>
            <a:ext cx="7920880" cy="67710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700" i="1" dirty="0" smtClean="0"/>
          </a:p>
          <a:p>
            <a:pPr algn="ctr"/>
            <a:endParaRPr lang="ru-RU" sz="2400" i="1" dirty="0" smtClean="0"/>
          </a:p>
          <a:p>
            <a:pPr algn="ctr"/>
            <a:endParaRPr lang="ru-RU" sz="700" i="1" dirty="0" smtClean="0"/>
          </a:p>
        </p:txBody>
      </p:sp>
      <p:sp>
        <p:nvSpPr>
          <p:cNvPr id="6" name="Заголовок 5"/>
          <p:cNvSpPr>
            <a:spLocks noGrp="1"/>
          </p:cNvSpPr>
          <p:nvPr>
            <p:ph type="title"/>
          </p:nvPr>
        </p:nvSpPr>
        <p:spPr/>
        <p:txBody>
          <a:bodyPr>
            <a:noAutofit/>
          </a:bodyPr>
          <a:lstStyle/>
          <a:p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r>
              <a:rPr lang="ru-RU" sz="2000" dirty="0" smtClean="0"/>
              <a:t/>
            </a:r>
            <a:br>
              <a:rPr lang="ru-RU" sz="2000" dirty="0" smtClean="0"/>
            </a:br>
            <a:endParaRPr lang="ru-RU" sz="2000" dirty="0"/>
          </a:p>
        </p:txBody>
      </p:sp>
      <p:sp>
        <p:nvSpPr>
          <p:cNvPr id="5" name="Текст 4"/>
          <p:cNvSpPr>
            <a:spLocks noGrp="1"/>
          </p:cNvSpPr>
          <p:nvPr>
            <p:ph type="body" idx="1"/>
          </p:nvPr>
        </p:nvSpPr>
        <p:spPr>
          <a:xfrm>
            <a:off x="1979712" y="476672"/>
            <a:ext cx="5445819" cy="484105"/>
          </a:xfrm>
        </p:spPr>
        <p:txBody>
          <a:bodyPr>
            <a:noAutofit/>
          </a:bodyPr>
          <a:lstStyle/>
          <a:p>
            <a:r>
              <a:rPr lang="ru-RU" sz="2800" b="1" dirty="0" smtClean="0">
                <a:solidFill>
                  <a:srgbClr val="002060"/>
                </a:solidFill>
              </a:rPr>
              <a:t>Физкультурные  поединки </a:t>
            </a:r>
            <a:r>
              <a:rPr lang="ru-RU" sz="2800" b="1" dirty="0" smtClean="0">
                <a:solidFill>
                  <a:srgbClr val="002060"/>
                </a:solidFill>
                <a:sym typeface="Wingdings" pitchFamily="2" charset="2"/>
              </a:rPr>
              <a:t></a:t>
            </a:r>
            <a:endParaRPr lang="ru-RU" sz="2800" b="1" dirty="0">
              <a:solidFill>
                <a:srgbClr val="002060"/>
              </a:solidFill>
            </a:endParaRPr>
          </a:p>
        </p:txBody>
      </p:sp>
      <p:pic>
        <p:nvPicPr>
          <p:cNvPr id="7" name="Рисунок 6" descr="C:\Documents and Settings\Администратор\Рабочий стол\школьная 4хнеделька 2015г\школа2 урок физкультуры\DSCN2613.JPG"/>
          <p:cNvPicPr/>
          <p:nvPr/>
        </p:nvPicPr>
        <p:blipFill>
          <a:blip r:embed="rId2" cstate="print"/>
          <a:srcRect l="9781" t="7265" r="23036" b="30556"/>
          <a:stretch>
            <a:fillRect/>
          </a:stretch>
        </p:blipFill>
        <p:spPr bwMode="auto">
          <a:xfrm>
            <a:off x="1000100" y="1052736"/>
            <a:ext cx="3643908" cy="251914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Администратор\Рабочий стол\школьная 4хнеделька 2015г\школа2 урок физкультуры\DSCN2615.JPG"/>
          <p:cNvPicPr/>
          <p:nvPr/>
        </p:nvPicPr>
        <p:blipFill>
          <a:blip r:embed="rId3" cstate="print"/>
          <a:srcRect b="31334"/>
          <a:stretch>
            <a:fillRect/>
          </a:stretch>
        </p:blipFill>
        <p:spPr bwMode="auto">
          <a:xfrm>
            <a:off x="3000364" y="3645024"/>
            <a:ext cx="4811996" cy="271293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9" name="Рисунок 8" descr="C:\Documents and Settings\Администратор\Рабочий стол\школьная 4хнеделька 2015г\школа2 урок физкультуры\DSCN2616.JPG"/>
          <p:cNvPicPr/>
          <p:nvPr/>
        </p:nvPicPr>
        <p:blipFill>
          <a:blip r:embed="rId4" cstate="print"/>
          <a:srcRect l="14591" t="18214" r="28006" b="29947"/>
          <a:stretch>
            <a:fillRect/>
          </a:stretch>
        </p:blipFill>
        <p:spPr bwMode="auto">
          <a:xfrm>
            <a:off x="5286380" y="1052736"/>
            <a:ext cx="3174052" cy="248078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214290"/>
            <a:ext cx="7358114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800" b="1" dirty="0" smtClean="0">
                <a:solidFill>
                  <a:srgbClr val="002060"/>
                </a:solidFill>
              </a:rPr>
              <a:t>Идем в гости: школа </a:t>
            </a:r>
            <a:r>
              <a:rPr lang="ru-RU" sz="2800" b="1" dirty="0" smtClean="0">
                <a:solidFill>
                  <a:srgbClr val="002060"/>
                </a:solidFill>
              </a:rPr>
              <a:t>№3, экскурсия</a:t>
            </a:r>
            <a:r>
              <a:rPr lang="ru-RU" sz="2800" dirty="0" smtClean="0"/>
              <a:t/>
            </a:r>
            <a:br>
              <a:rPr lang="ru-RU" sz="2800" dirty="0" smtClean="0"/>
            </a:br>
            <a:endParaRPr lang="ru-RU" sz="2800" dirty="0"/>
          </a:p>
        </p:txBody>
      </p:sp>
      <p:pic>
        <p:nvPicPr>
          <p:cNvPr id="5" name="Рисунок 4" descr="C:\Documents and Settings\Пользователь\Рабочий стол\школьная 4хнеделька 2015г\смородинка\112___12\IMG_1011.JPG"/>
          <p:cNvPicPr/>
          <p:nvPr/>
        </p:nvPicPr>
        <p:blipFill>
          <a:blip r:embed="rId2" cstate="print"/>
          <a:srcRect l="22608" t="23504" r="27205"/>
          <a:stretch>
            <a:fillRect/>
          </a:stretch>
        </p:blipFill>
        <p:spPr bwMode="auto">
          <a:xfrm>
            <a:off x="5572132" y="3571876"/>
            <a:ext cx="2643206" cy="278608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 descr="C:\Documents and Settings\Пользователь\Рабочий стол\школьная 4хнеделька 2015г\смородинка\112___12\IMG_1025.JPG"/>
          <p:cNvPicPr/>
          <p:nvPr/>
        </p:nvPicPr>
        <p:blipFill>
          <a:blip r:embed="rId3" cstate="print"/>
          <a:srcRect l="2886" t="7906" r="13095" b="15598"/>
          <a:stretch>
            <a:fillRect/>
          </a:stretch>
        </p:blipFill>
        <p:spPr bwMode="auto">
          <a:xfrm>
            <a:off x="2214546" y="3714752"/>
            <a:ext cx="3071834" cy="250033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8" name="Рисунок 7" descr="C:\Documents and Settings\Пользователь\Рабочий стол\школьная 4хнеделька 2015г\смородинка\112___12\IMG_1031.JPG"/>
          <p:cNvPicPr/>
          <p:nvPr/>
        </p:nvPicPr>
        <p:blipFill>
          <a:blip r:embed="rId4" cstate="print"/>
          <a:srcRect l="14751" t="17735"/>
          <a:stretch>
            <a:fillRect/>
          </a:stretch>
        </p:blipFill>
        <p:spPr bwMode="auto">
          <a:xfrm>
            <a:off x="4357686" y="928670"/>
            <a:ext cx="3214710" cy="235745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 descr="C:\Documents and Settings\Пользователь\Рабочий стол\школьная 4хнеделька 2015г\смородинка\112___12\IMG_1036.JPG"/>
          <p:cNvPicPr/>
          <p:nvPr/>
        </p:nvPicPr>
        <p:blipFill>
          <a:blip r:embed="rId5" cstate="print"/>
          <a:srcRect l="24212" t="17308" r="2831" b="11538"/>
          <a:stretch>
            <a:fillRect/>
          </a:stretch>
        </p:blipFill>
        <p:spPr bwMode="auto">
          <a:xfrm>
            <a:off x="785786" y="857232"/>
            <a:ext cx="3500462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Прямоугольник 3"/>
          <p:cNvSpPr/>
          <p:nvPr/>
        </p:nvSpPr>
        <p:spPr>
          <a:xfrm>
            <a:off x="1071538" y="285728"/>
            <a:ext cx="7358114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400" b="1" dirty="0" smtClean="0">
                <a:solidFill>
                  <a:srgbClr val="002060"/>
                </a:solidFill>
              </a:rPr>
              <a:t>Идем в гости: школа </a:t>
            </a:r>
            <a:r>
              <a:rPr lang="ru-RU" sz="2400" b="1" dirty="0" smtClean="0">
                <a:solidFill>
                  <a:srgbClr val="002060"/>
                </a:solidFill>
              </a:rPr>
              <a:t>№3, экскурсия по школе.</a:t>
            </a:r>
            <a:r>
              <a:rPr lang="ru-RU" sz="2400" dirty="0" smtClean="0"/>
              <a:t/>
            </a:r>
            <a:br>
              <a:rPr lang="ru-RU" sz="2400" dirty="0" smtClean="0"/>
            </a:br>
            <a:endParaRPr lang="ru-RU" sz="2400" dirty="0"/>
          </a:p>
        </p:txBody>
      </p:sp>
      <p:pic>
        <p:nvPicPr>
          <p:cNvPr id="12" name="Рисунок 11" descr="C:\Documents and Settings\Пользователь\Рабочий стол\школьная 4хнеделька 2015г\смородинка\112___12\IMG_1018.JPG"/>
          <p:cNvPicPr/>
          <p:nvPr/>
        </p:nvPicPr>
        <p:blipFill>
          <a:blip r:embed="rId2" cstate="print"/>
          <a:srcRect l="10102" t="12179" r="12606"/>
          <a:stretch>
            <a:fillRect/>
          </a:stretch>
        </p:blipFill>
        <p:spPr bwMode="auto">
          <a:xfrm>
            <a:off x="785786" y="857232"/>
            <a:ext cx="3071834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 descr="C:\Documents and Settings\Пользователь\Рабочий стол\школьная 4хнеделька 2015г\смородинка\112___12\IMG_1043.JPG"/>
          <p:cNvPicPr/>
          <p:nvPr/>
        </p:nvPicPr>
        <p:blipFill>
          <a:blip r:embed="rId3" cstate="print"/>
          <a:srcRect/>
          <a:stretch>
            <a:fillRect/>
          </a:stretch>
        </p:blipFill>
        <p:spPr bwMode="auto">
          <a:xfrm>
            <a:off x="4929190" y="928670"/>
            <a:ext cx="3402800" cy="24288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 descr="C:\Documents and Settings\Пользователь\Рабочий стол\школьная 4хнеделька 2015г\смородинка\112___12\IMG_1054.JPG"/>
          <p:cNvPicPr/>
          <p:nvPr/>
        </p:nvPicPr>
        <p:blipFill>
          <a:blip r:embed="rId4" cstate="print"/>
          <a:srcRect/>
          <a:stretch>
            <a:fillRect/>
          </a:stretch>
        </p:blipFill>
        <p:spPr bwMode="auto">
          <a:xfrm>
            <a:off x="5286380" y="3500438"/>
            <a:ext cx="3331521" cy="2643206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5" name="Рисунок 14" descr="C:\Documents and Settings\Пользователь\Рабочий стол\школьная 4хнеделька 2015г\смородинка\112___12\IMG_1052.JPG"/>
          <p:cNvPicPr/>
          <p:nvPr/>
        </p:nvPicPr>
        <p:blipFill>
          <a:blip r:embed="rId5" cstate="print"/>
          <a:srcRect l="12186" t="15812" r="7322" b="18590"/>
          <a:stretch>
            <a:fillRect/>
          </a:stretch>
        </p:blipFill>
        <p:spPr bwMode="auto">
          <a:xfrm>
            <a:off x="1142976" y="3643314"/>
            <a:ext cx="3714776" cy="257176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solidFill>
              <a:srgbClr val="002060"/>
            </a:solidFill>
          </a:ln>
          <a:effectLst>
            <a:reflection blurRad="12700" stA="38000" endPos="28000" dist="5000" dir="5400000" sy="-100000" algn="bl" rotWithShape="0"/>
          </a:effectLst>
        </p:spPr>
      </p:pic>
    </p:spTree>
  </p:cSld>
  <p:clrMapOvr>
    <a:masterClrMapping/>
  </p:clrMapOvr>
  <p:transition advClick="0" advTm="8000"/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Другая 7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700000"/>
      </a:hlink>
      <a:folHlink>
        <a:srgbClr val="D99694"/>
      </a:folHlink>
    </a:clrScheme>
    <a:fontScheme name="Классическая">
      <a:majorFont>
        <a:latin typeface="Arial"/>
        <a:ea typeface=""/>
        <a:cs typeface=""/>
        <a:font script="Jpan" typeface="ＭＳ Ｐゴシック"/>
        <a:font script="Hang" typeface="돋움"/>
        <a:font script="Hans" typeface="黑体"/>
        <a:font script="Hant" typeface="微軟正黑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Times New Roman"/>
        <a:ea typeface=""/>
        <a:cs typeface=""/>
        <a:font script="Jpan" typeface="ＭＳ Ｐ明朝"/>
        <a:font script="Hang" typeface="바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634</TotalTime>
  <Words>114</Words>
  <Application>Microsoft Office PowerPoint</Application>
  <PresentationFormat>Экран (4:3)</PresentationFormat>
  <Paragraphs>33</Paragraphs>
  <Slides>19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19</vt:i4>
      </vt:variant>
    </vt:vector>
  </HeadingPairs>
  <TitlesOfParts>
    <vt:vector size="20" baseType="lpstr">
      <vt:lpstr>Тема Office</vt:lpstr>
      <vt:lpstr>Слайд 1</vt:lpstr>
      <vt:lpstr>  Торжественное открытие                                                                  </vt:lpstr>
      <vt:lpstr>   Намечаем план путешествий… </vt:lpstr>
      <vt:lpstr>     </vt:lpstr>
      <vt:lpstr>Слайд 5</vt:lpstr>
      <vt:lpstr>Идем в гости: школа №2, урок физкультуры </vt:lpstr>
      <vt:lpstr>                 </vt:lpstr>
      <vt:lpstr>Слайд 8</vt:lpstr>
      <vt:lpstr>Слайд 9</vt:lpstr>
      <vt:lpstr>Слайд 10</vt:lpstr>
      <vt:lpstr>Слайд 11</vt:lpstr>
      <vt:lpstr>Слайд 12</vt:lpstr>
      <vt:lpstr>Слайд 13</vt:lpstr>
      <vt:lpstr> </vt:lpstr>
      <vt:lpstr> </vt:lpstr>
      <vt:lpstr>         Закрытие проекта- веселый, шумный праздник!          </vt:lpstr>
      <vt:lpstr>Слайд 17</vt:lpstr>
      <vt:lpstr>Слайд 18</vt:lpstr>
      <vt:lpstr>Поздравляем!!!</vt:lpstr>
    </vt:vector>
  </TitlesOfParts>
  <LinksUpToDate>false</LinksUpToDate>
  <SharedDoc>false</SharedDoc>
  <HyperlinksChanged>false</HyperlinksChanged>
  <AppVersion>12.0000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Пользователь</cp:lastModifiedBy>
  <cp:revision>73</cp:revision>
  <dcterms:created xsi:type="dcterms:W3CDTF">2013-08-18T05:10:05Z</dcterms:created>
  <dcterms:modified xsi:type="dcterms:W3CDTF">2015-04-09T06:58:47Z</dcterms:modified>
</cp:coreProperties>
</file>